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9" r:id="rId5"/>
    <p:sldId id="265" r:id="rId6"/>
    <p:sldId id="270" r:id="rId7"/>
    <p:sldId id="271" r:id="rId8"/>
    <p:sldId id="260" r:id="rId9"/>
    <p:sldId id="266" r:id="rId10"/>
    <p:sldId id="276" r:id="rId11"/>
    <p:sldId id="275" r:id="rId12"/>
    <p:sldId id="272" r:id="rId13"/>
    <p:sldId id="263" r:id="rId14"/>
    <p:sldId id="267" r:id="rId15"/>
    <p:sldId id="277" r:id="rId16"/>
    <p:sldId id="273" r:id="rId17"/>
    <p:sldId id="274" r:id="rId18"/>
    <p:sldId id="27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DEE"/>
    <a:srgbClr val="E9E9E9"/>
    <a:srgbClr val="E4E3E1"/>
    <a:srgbClr val="E6E4E5"/>
    <a:srgbClr val="D1D1CF"/>
    <a:srgbClr val="DEDEE0"/>
    <a:srgbClr val="E1E1E2"/>
    <a:srgbClr val="E8E2E2"/>
    <a:srgbClr val="EAEBED"/>
    <a:srgbClr val="EDED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52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98-45B5-96DE-8731CDDE62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98-45B5-96DE-8731CDDE62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98-45B5-96DE-8731CDDE62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5A20D-F2F5-47F0-8080-05D35CFDA825}" type="doc">
      <dgm:prSet loTypeId="urn:microsoft.com/office/officeart/2005/8/layout/pyramid4" loCatId="pyramid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B810CAF-69C9-44E5-8531-5F8E95A84DC8}">
      <dgm:prSet phldrT="[텍스트]" phldr="1"/>
      <dgm:spPr>
        <a:solidFill>
          <a:schemeClr val="tx2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BA28E29-FF9E-4C09-BE7A-52FCB2A66358}" type="par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8D132F9E-1D03-4C6A-B411-E6D8C4C40B66}" type="sib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78D8015C-6AA4-4207-A5A1-DCC2C049FB59}">
      <dgm:prSet phldrT="[텍스트]" phldr="1"/>
      <dgm:spPr>
        <a:solidFill>
          <a:schemeClr val="accent1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A56A909-994D-4166-B8B6-0281292AB860}" type="par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B6916096-5D96-4C27-87F4-31BA8265526E}" type="sib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6F6C166C-1D77-46C9-9DA4-6045ADB30E6E}">
      <dgm:prSet phldrT="[텍스트]" phldr="1"/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5BF0A6A0-DE75-472C-9E5F-7712D0357BDE}" type="par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DC377749-6F1C-490F-8E65-08E8C4192831}" type="sib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9F5C42F9-EB50-41D6-9D2A-8F8AEDE70C73}">
      <dgm:prSet phldrT="[텍스트]" phldr="1"/>
      <dgm:spPr>
        <a:solidFill>
          <a:schemeClr val="accent6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95D8A966-D41F-47DE-BEF7-DA8AB84F4DC6}" type="par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EFF7A2A5-260B-4524-B45B-07BBD270A5C2}" type="sib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8E3EB531-51BD-49BD-90B2-ED9485ADCCAA}" type="pres">
      <dgm:prSet presAssocID="{B805A20D-F2F5-47F0-8080-05D35CFDA825}" presName="compositeShape" presStyleCnt="0">
        <dgm:presLayoutVars>
          <dgm:chMax val="9"/>
          <dgm:dir/>
          <dgm:resizeHandles val="exact"/>
        </dgm:presLayoutVars>
      </dgm:prSet>
      <dgm:spPr/>
    </dgm:pt>
    <dgm:pt modelId="{D3880A27-8B22-4BE4-80A3-5AF693B1E673}" type="pres">
      <dgm:prSet presAssocID="{B805A20D-F2F5-47F0-8080-05D35CFDA825}" presName="triangle1" presStyleLbl="node1" presStyleIdx="0" presStyleCnt="4">
        <dgm:presLayoutVars>
          <dgm:bulletEnabled val="1"/>
        </dgm:presLayoutVars>
      </dgm:prSet>
      <dgm:spPr/>
    </dgm:pt>
    <dgm:pt modelId="{B9081641-3E3E-4D63-BDE6-FED6BAA54B1C}" type="pres">
      <dgm:prSet presAssocID="{B805A20D-F2F5-47F0-8080-05D35CFDA825}" presName="triangle2" presStyleLbl="node1" presStyleIdx="1" presStyleCnt="4">
        <dgm:presLayoutVars>
          <dgm:bulletEnabled val="1"/>
        </dgm:presLayoutVars>
      </dgm:prSet>
      <dgm:spPr/>
    </dgm:pt>
    <dgm:pt modelId="{4C9C0468-2CFC-4773-A99A-8EC2169C7EA7}" type="pres">
      <dgm:prSet presAssocID="{B805A20D-F2F5-47F0-8080-05D35CFDA825}" presName="triangle3" presStyleLbl="node1" presStyleIdx="2" presStyleCnt="4">
        <dgm:presLayoutVars>
          <dgm:bulletEnabled val="1"/>
        </dgm:presLayoutVars>
      </dgm:prSet>
      <dgm:spPr/>
    </dgm:pt>
    <dgm:pt modelId="{230401A8-E534-40EF-9B07-4F9CCF86AA7E}" type="pres">
      <dgm:prSet presAssocID="{B805A20D-F2F5-47F0-8080-05D35CFDA825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8896FB25-F4ED-4CB9-B0B6-18A354F9B679}" type="presOf" srcId="{B805A20D-F2F5-47F0-8080-05D35CFDA825}" destId="{8E3EB531-51BD-49BD-90B2-ED9485ADCCAA}" srcOrd="0" destOrd="0" presId="urn:microsoft.com/office/officeart/2005/8/layout/pyramid4"/>
    <dgm:cxn modelId="{DC15C975-B69D-4816-9772-87D50DDB9974}" srcId="{B805A20D-F2F5-47F0-8080-05D35CFDA825}" destId="{6F6C166C-1D77-46C9-9DA4-6045ADB30E6E}" srcOrd="2" destOrd="0" parTransId="{5BF0A6A0-DE75-472C-9E5F-7712D0357BDE}" sibTransId="{DC377749-6F1C-490F-8E65-08E8C4192831}"/>
    <dgm:cxn modelId="{61892777-83D6-4071-AF44-FEFFCB02BFF1}" srcId="{B805A20D-F2F5-47F0-8080-05D35CFDA825}" destId="{78D8015C-6AA4-4207-A5A1-DCC2C049FB59}" srcOrd="1" destOrd="0" parTransId="{DA56A909-994D-4166-B8B6-0281292AB860}" sibTransId="{B6916096-5D96-4C27-87F4-31BA8265526E}"/>
    <dgm:cxn modelId="{4CCE2588-5D3B-4024-9EC4-B41FC6CE5309}" srcId="{B805A20D-F2F5-47F0-8080-05D35CFDA825}" destId="{9F5C42F9-EB50-41D6-9D2A-8F8AEDE70C73}" srcOrd="3" destOrd="0" parTransId="{95D8A966-D41F-47DE-BEF7-DA8AB84F4DC6}" sibTransId="{EFF7A2A5-260B-4524-B45B-07BBD270A5C2}"/>
    <dgm:cxn modelId="{B8048F95-8300-4784-ADF2-D160E4E70161}" type="presOf" srcId="{6F6C166C-1D77-46C9-9DA4-6045ADB30E6E}" destId="{4C9C0468-2CFC-4773-A99A-8EC2169C7EA7}" srcOrd="0" destOrd="0" presId="urn:microsoft.com/office/officeart/2005/8/layout/pyramid4"/>
    <dgm:cxn modelId="{2E9B32A3-4CEB-4B79-BDB0-88BA6D440ABD}" type="presOf" srcId="{9F5C42F9-EB50-41D6-9D2A-8F8AEDE70C73}" destId="{230401A8-E534-40EF-9B07-4F9CCF86AA7E}" srcOrd="0" destOrd="0" presId="urn:microsoft.com/office/officeart/2005/8/layout/pyramid4"/>
    <dgm:cxn modelId="{2C442EBA-B146-4029-A38F-59588057EDC8}" srcId="{B805A20D-F2F5-47F0-8080-05D35CFDA825}" destId="{6B810CAF-69C9-44E5-8531-5F8E95A84DC8}" srcOrd="0" destOrd="0" parTransId="{DBA28E29-FF9E-4C09-BE7A-52FCB2A66358}" sibTransId="{8D132F9E-1D03-4C6A-B411-E6D8C4C40B66}"/>
    <dgm:cxn modelId="{591B01DD-B456-4E8A-B66B-588A4FDDC39C}" type="presOf" srcId="{78D8015C-6AA4-4207-A5A1-DCC2C049FB59}" destId="{B9081641-3E3E-4D63-BDE6-FED6BAA54B1C}" srcOrd="0" destOrd="0" presId="urn:microsoft.com/office/officeart/2005/8/layout/pyramid4"/>
    <dgm:cxn modelId="{3543C7DD-0322-4AA2-A180-2F2000177D4D}" type="presOf" srcId="{6B810CAF-69C9-44E5-8531-5F8E95A84DC8}" destId="{D3880A27-8B22-4BE4-80A3-5AF693B1E673}" srcOrd="0" destOrd="0" presId="urn:microsoft.com/office/officeart/2005/8/layout/pyramid4"/>
    <dgm:cxn modelId="{FF46343E-7C4C-490E-A6EB-22C35C49F2AF}" type="presParOf" srcId="{8E3EB531-51BD-49BD-90B2-ED9485ADCCAA}" destId="{D3880A27-8B22-4BE4-80A3-5AF693B1E673}" srcOrd="0" destOrd="0" presId="urn:microsoft.com/office/officeart/2005/8/layout/pyramid4"/>
    <dgm:cxn modelId="{23661BD5-1EE0-4824-8ECA-E62E8FE3BF50}" type="presParOf" srcId="{8E3EB531-51BD-49BD-90B2-ED9485ADCCAA}" destId="{B9081641-3E3E-4D63-BDE6-FED6BAA54B1C}" srcOrd="1" destOrd="0" presId="urn:microsoft.com/office/officeart/2005/8/layout/pyramid4"/>
    <dgm:cxn modelId="{39E1C071-4FF1-4D7B-9D8A-39EB38DE11E0}" type="presParOf" srcId="{8E3EB531-51BD-49BD-90B2-ED9485ADCCAA}" destId="{4C9C0468-2CFC-4773-A99A-8EC2169C7EA7}" srcOrd="2" destOrd="0" presId="urn:microsoft.com/office/officeart/2005/8/layout/pyramid4"/>
    <dgm:cxn modelId="{DAF8B0D2-B4FD-4A36-B188-1BD2CAA3DF7C}" type="presParOf" srcId="{8E3EB531-51BD-49BD-90B2-ED9485ADCCAA}" destId="{230401A8-E534-40EF-9B07-4F9CCF86AA7E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80A27-8B22-4BE4-80A3-5AF693B1E673}">
      <dsp:nvSpPr>
        <dsp:cNvPr id="0" name=""/>
        <dsp:cNvSpPr/>
      </dsp:nvSpPr>
      <dsp:spPr>
        <a:xfrm>
          <a:off x="1749425" y="0"/>
          <a:ext cx="1911349" cy="1911349"/>
        </a:xfrm>
        <a:prstGeom prst="triangle">
          <a:avLst/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 dirty="0"/>
        </a:p>
      </dsp:txBody>
      <dsp:txXfrm>
        <a:off x="2227262" y="955675"/>
        <a:ext cx="955675" cy="955674"/>
      </dsp:txXfrm>
    </dsp:sp>
    <dsp:sp modelId="{B9081641-3E3E-4D63-BDE6-FED6BAA54B1C}">
      <dsp:nvSpPr>
        <dsp:cNvPr id="0" name=""/>
        <dsp:cNvSpPr/>
      </dsp:nvSpPr>
      <dsp:spPr>
        <a:xfrm>
          <a:off x="793750" y="1911349"/>
          <a:ext cx="1911349" cy="1911349"/>
        </a:xfrm>
        <a:prstGeom prst="triangl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 dirty="0"/>
        </a:p>
      </dsp:txBody>
      <dsp:txXfrm>
        <a:off x="1271587" y="2867024"/>
        <a:ext cx="955675" cy="955674"/>
      </dsp:txXfrm>
    </dsp:sp>
    <dsp:sp modelId="{4C9C0468-2CFC-4773-A99A-8EC2169C7EA7}">
      <dsp:nvSpPr>
        <dsp:cNvPr id="0" name=""/>
        <dsp:cNvSpPr/>
      </dsp:nvSpPr>
      <dsp:spPr>
        <a:xfrm rot="10800000">
          <a:off x="1749425" y="1911349"/>
          <a:ext cx="1911349" cy="1911349"/>
        </a:xfrm>
        <a:prstGeom prst="triangl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 dirty="0"/>
        </a:p>
      </dsp:txBody>
      <dsp:txXfrm rot="10800000">
        <a:off x="2227262" y="1911349"/>
        <a:ext cx="955675" cy="955674"/>
      </dsp:txXfrm>
    </dsp:sp>
    <dsp:sp modelId="{230401A8-E534-40EF-9B07-4F9CCF86AA7E}">
      <dsp:nvSpPr>
        <dsp:cNvPr id="0" name=""/>
        <dsp:cNvSpPr/>
      </dsp:nvSpPr>
      <dsp:spPr>
        <a:xfrm>
          <a:off x="2705100" y="1911349"/>
          <a:ext cx="1911349" cy="1911349"/>
        </a:xfrm>
        <a:prstGeom prst="triangl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 dirty="0"/>
        </a:p>
      </dsp:txBody>
      <dsp:txXfrm>
        <a:off x="3182937" y="2867024"/>
        <a:ext cx="955675" cy="955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4056819" y="5142948"/>
            <a:ext cx="40783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+mj-lt"/>
              </a:rPr>
              <a:t>Avatar S</a:t>
            </a:r>
            <a:endParaRPr lang="ko-KR" altLang="en-US" sz="6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8" name="그림 7" descr="사람, 서있는, 남자, 착용이(가) 표시된 사진&#10;&#10;자동 생성된 설명">
            <a:extLst>
              <a:ext uri="{FF2B5EF4-FFF2-40B4-BE49-F238E27FC236}">
                <a16:creationId xmlns:a16="http://schemas.microsoft.com/office/drawing/2014/main" id="{398D98B8-2DFA-8476-B48A-2240354A9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599" y="535431"/>
            <a:ext cx="1380440" cy="3925957"/>
          </a:xfrm>
          <a:prstGeom prst="rect">
            <a:avLst/>
          </a:prstGeom>
        </p:spPr>
      </p:pic>
      <p:pic>
        <p:nvPicPr>
          <p:cNvPr id="10" name="그림 9" descr="사람이(가) 표시된 사진&#10;&#10;자동 생성된 설명">
            <a:extLst>
              <a:ext uri="{FF2B5EF4-FFF2-40B4-BE49-F238E27FC236}">
                <a16:creationId xmlns:a16="http://schemas.microsoft.com/office/drawing/2014/main" id="{0BE051E3-CAB7-BCFC-0441-E2FD03007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70" y="542389"/>
            <a:ext cx="1390657" cy="3925957"/>
          </a:xfrm>
          <a:prstGeom prst="rect">
            <a:avLst/>
          </a:prstGeom>
        </p:spPr>
      </p:pic>
      <p:pic>
        <p:nvPicPr>
          <p:cNvPr id="12" name="그림 11" descr="사람, 남자, 착용, 서있는이(가) 표시된 사진&#10;&#10;자동 생성된 설명">
            <a:extLst>
              <a:ext uri="{FF2B5EF4-FFF2-40B4-BE49-F238E27FC236}">
                <a16:creationId xmlns:a16="http://schemas.microsoft.com/office/drawing/2014/main" id="{E9B0AD0F-14A6-F8C1-AEF5-1B01B5CEF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958" y="549347"/>
            <a:ext cx="1146753" cy="391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이재현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12432" y="2234823"/>
            <a:ext cx="428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2281114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23067" y="3564662"/>
            <a:ext cx="42832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23067" y="4884163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945222" y="4898853"/>
            <a:ext cx="2929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6105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이재현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/>
          <p:nvPr/>
        </p:nvCxnSpPr>
        <p:spPr>
          <a:xfrm>
            <a:off x="1046180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4BEAA5-02E6-4FBC-93A9-CE46F6FD0CFE}"/>
              </a:ext>
            </a:extLst>
          </p:cNvPr>
          <p:cNvSpPr txBox="1"/>
          <p:nvPr/>
        </p:nvSpPr>
        <p:spPr>
          <a:xfrm>
            <a:off x="1279466" y="5583953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2017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DE27F6-8F67-4E3C-8573-56D060BA818D}"/>
              </a:ext>
            </a:extLst>
          </p:cNvPr>
          <p:cNvSpPr txBox="1"/>
          <p:nvPr/>
        </p:nvSpPr>
        <p:spPr>
          <a:xfrm>
            <a:off x="1630364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8057A6D-54BA-43D0-B167-EF8B2E74635C}"/>
              </a:ext>
            </a:extLst>
          </p:cNvPr>
          <p:cNvCxnSpPr/>
          <p:nvPr/>
        </p:nvCxnSpPr>
        <p:spPr>
          <a:xfrm>
            <a:off x="3710583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FD33A5-75B4-4F4E-A052-F72A0BA49053}"/>
              </a:ext>
            </a:extLst>
          </p:cNvPr>
          <p:cNvSpPr txBox="1"/>
          <p:nvPr/>
        </p:nvSpPr>
        <p:spPr>
          <a:xfrm>
            <a:off x="3943870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2018</a:t>
            </a:r>
            <a:endParaRPr lang="ko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1153F2-8E59-4C59-930F-9B5E313593A0}"/>
              </a:ext>
            </a:extLst>
          </p:cNvPr>
          <p:cNvSpPr txBox="1"/>
          <p:nvPr/>
        </p:nvSpPr>
        <p:spPr>
          <a:xfrm>
            <a:off x="4294767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CE71B90-FB24-4C88-A8D8-8D35B256BC92}"/>
              </a:ext>
            </a:extLst>
          </p:cNvPr>
          <p:cNvCxnSpPr/>
          <p:nvPr/>
        </p:nvCxnSpPr>
        <p:spPr>
          <a:xfrm>
            <a:off x="6374986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FF5167-02CE-4252-B4D1-E2484223B8D8}"/>
              </a:ext>
            </a:extLst>
          </p:cNvPr>
          <p:cNvSpPr txBox="1"/>
          <p:nvPr/>
        </p:nvSpPr>
        <p:spPr>
          <a:xfrm>
            <a:off x="6608273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2019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2544EC-E094-4A27-A58E-B28FE8C2BCF5}"/>
              </a:ext>
            </a:extLst>
          </p:cNvPr>
          <p:cNvSpPr txBox="1"/>
          <p:nvPr/>
        </p:nvSpPr>
        <p:spPr>
          <a:xfrm>
            <a:off x="6959170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30F53AF-D58D-44D1-8177-FBF84384BADC}"/>
              </a:ext>
            </a:extLst>
          </p:cNvPr>
          <p:cNvCxnSpPr/>
          <p:nvPr/>
        </p:nvCxnSpPr>
        <p:spPr>
          <a:xfrm>
            <a:off x="9039389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B6D882-59BB-4281-A318-FD9CA47DE538}"/>
              </a:ext>
            </a:extLst>
          </p:cNvPr>
          <p:cNvSpPr txBox="1"/>
          <p:nvPr/>
        </p:nvSpPr>
        <p:spPr>
          <a:xfrm>
            <a:off x="9272676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2020</a:t>
            </a:r>
            <a:endParaRPr lang="ko-KR" alt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7CEA09-67FD-4B8D-B26A-FC3167743541}"/>
              </a:ext>
            </a:extLst>
          </p:cNvPr>
          <p:cNvSpPr txBox="1"/>
          <p:nvPr/>
        </p:nvSpPr>
        <p:spPr>
          <a:xfrm>
            <a:off x="9623573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889747" y="15584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001</a:t>
            </a:r>
            <a:endParaRPr lang="ko-KR" altLang="en-US" sz="2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13E7A-992D-471B-A355-C9C59E4475B1}"/>
              </a:ext>
            </a:extLst>
          </p:cNvPr>
          <p:cNvSpPr txBox="1"/>
          <p:nvPr/>
        </p:nvSpPr>
        <p:spPr>
          <a:xfrm flipH="1">
            <a:off x="3505799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002</a:t>
            </a:r>
            <a:endParaRPr lang="ko-KR" altLang="en-US" sz="2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839206-4841-4048-AF19-D322CC10F9FE}"/>
              </a:ext>
            </a:extLst>
          </p:cNvPr>
          <p:cNvSpPr txBox="1"/>
          <p:nvPr/>
        </p:nvSpPr>
        <p:spPr>
          <a:xfrm flipH="1">
            <a:off x="6121851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003</a:t>
            </a:r>
            <a:endParaRPr lang="ko-KR" altLang="en-US" sz="2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B597D6-2374-4E47-9F5F-F2125953FEEF}"/>
              </a:ext>
            </a:extLst>
          </p:cNvPr>
          <p:cNvSpPr txBox="1"/>
          <p:nvPr/>
        </p:nvSpPr>
        <p:spPr>
          <a:xfrm flipH="1">
            <a:off x="8737903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004</a:t>
            </a:r>
            <a:endParaRPr lang="ko-KR" altLang="en-US" sz="20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805841" y="1971955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67AFFEB-4186-4001-A87D-CBE93A6FA505}"/>
              </a:ext>
            </a:extLst>
          </p:cNvPr>
          <p:cNvSpPr/>
          <p:nvPr/>
        </p:nvSpPr>
        <p:spPr>
          <a:xfrm>
            <a:off x="3470244" y="1971955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9343D4-9148-4818-A634-5C1B567F8E40}"/>
              </a:ext>
            </a:extLst>
          </p:cNvPr>
          <p:cNvSpPr/>
          <p:nvPr/>
        </p:nvSpPr>
        <p:spPr>
          <a:xfrm>
            <a:off x="6134647" y="1971955"/>
            <a:ext cx="2519028" cy="33587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FF1298-7AC9-429F-AE7F-5787CEE2B979}"/>
              </a:ext>
            </a:extLst>
          </p:cNvPr>
          <p:cNvSpPr/>
          <p:nvPr/>
        </p:nvSpPr>
        <p:spPr>
          <a:xfrm>
            <a:off x="8799050" y="1971955"/>
            <a:ext cx="2519028" cy="3358703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4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이재현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갈매기형 수장 5">
            <a:extLst>
              <a:ext uri="{FF2B5EF4-FFF2-40B4-BE49-F238E27FC236}">
                <a16:creationId xmlns:a16="http://schemas.microsoft.com/office/drawing/2014/main" id="{7004290A-968A-4FF6-9FC5-EB758FD893EA}"/>
              </a:ext>
            </a:extLst>
          </p:cNvPr>
          <p:cNvSpPr/>
          <p:nvPr/>
        </p:nvSpPr>
        <p:spPr>
          <a:xfrm>
            <a:off x="7743824" y="3174500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갈매기형 수장 4">
            <a:extLst>
              <a:ext uri="{FF2B5EF4-FFF2-40B4-BE49-F238E27FC236}">
                <a16:creationId xmlns:a16="http://schemas.microsoft.com/office/drawing/2014/main" id="{0F6CA164-4AC4-4DB3-8450-43DBE690140C}"/>
              </a:ext>
            </a:extLst>
          </p:cNvPr>
          <p:cNvSpPr/>
          <p:nvPr/>
        </p:nvSpPr>
        <p:spPr>
          <a:xfrm>
            <a:off x="4129087" y="3174500"/>
            <a:ext cx="3933825" cy="1399868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오각형 3">
            <a:extLst>
              <a:ext uri="{FF2B5EF4-FFF2-40B4-BE49-F238E27FC236}">
                <a16:creationId xmlns:a16="http://schemas.microsoft.com/office/drawing/2014/main" id="{922A3F37-ED2A-46CC-B8A4-3DD3841C269F}"/>
              </a:ext>
            </a:extLst>
          </p:cNvPr>
          <p:cNvSpPr/>
          <p:nvPr/>
        </p:nvSpPr>
        <p:spPr>
          <a:xfrm>
            <a:off x="514350" y="3174500"/>
            <a:ext cx="3933825" cy="139986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62DE16E5-A8B8-46E6-8F1B-0FB7BA494EA5}"/>
              </a:ext>
            </a:extLst>
          </p:cNvPr>
          <p:cNvSpPr/>
          <p:nvPr/>
        </p:nvSpPr>
        <p:spPr>
          <a:xfrm rot="16200000">
            <a:off x="5520931" y="341826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7CAF8655-9706-4FA8-B01E-A45459E39A22}"/>
              </a:ext>
            </a:extLst>
          </p:cNvPr>
          <p:cNvSpPr/>
          <p:nvPr/>
        </p:nvSpPr>
        <p:spPr>
          <a:xfrm rot="5400000" flipV="1">
            <a:off x="1930006" y="12639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1E3C12B2-9799-46FD-9BBA-B6CE4022B47E}"/>
              </a:ext>
            </a:extLst>
          </p:cNvPr>
          <p:cNvSpPr/>
          <p:nvPr/>
        </p:nvSpPr>
        <p:spPr>
          <a:xfrm rot="5400000" flipV="1">
            <a:off x="9159480" y="12599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123A8D-99B6-410A-9124-B7640095CEBC}"/>
              </a:ext>
            </a:extLst>
          </p:cNvPr>
          <p:cNvSpPr txBox="1"/>
          <p:nvPr/>
        </p:nvSpPr>
        <p:spPr>
          <a:xfrm>
            <a:off x="1126373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1AF1F-289D-47BB-8F29-A198E169EE29}"/>
              </a:ext>
            </a:extLst>
          </p:cNvPr>
          <p:cNvSpPr txBox="1"/>
          <p:nvPr/>
        </p:nvSpPr>
        <p:spPr>
          <a:xfrm>
            <a:off x="8355847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CB67E-1DD8-4A2B-B0EA-97BBF5508FA4}"/>
              </a:ext>
            </a:extLst>
          </p:cNvPr>
          <p:cNvSpPr txBox="1"/>
          <p:nvPr/>
        </p:nvSpPr>
        <p:spPr>
          <a:xfrm>
            <a:off x="4717298" y="523027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7FFFEE-B81E-43E8-8BF0-039A1F2525D9}"/>
              </a:ext>
            </a:extLst>
          </p:cNvPr>
          <p:cNvSpPr txBox="1"/>
          <p:nvPr/>
        </p:nvSpPr>
        <p:spPr>
          <a:xfrm>
            <a:off x="1074386" y="3621918"/>
            <a:ext cx="239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8048E1-D485-416E-94CF-BCB7ED627503}"/>
              </a:ext>
            </a:extLst>
          </p:cNvPr>
          <p:cNvSpPr txBox="1"/>
          <p:nvPr/>
        </p:nvSpPr>
        <p:spPr>
          <a:xfrm>
            <a:off x="5094007" y="3621917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20FB3B-BB1A-412E-BE7A-E9E88BF992B7}"/>
              </a:ext>
            </a:extLst>
          </p:cNvPr>
          <p:cNvSpPr txBox="1"/>
          <p:nvPr/>
        </p:nvSpPr>
        <p:spPr>
          <a:xfrm>
            <a:off x="8708744" y="362191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205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4070345" cy="1415772"/>
            <a:chOff x="901700" y="2721114"/>
            <a:chExt cx="4070345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18774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 err="1">
                  <a:latin typeface="+mj-lt"/>
                </a:rPr>
                <a:t>임재정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40703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dirty="0"/>
                <a:t>“</a:t>
              </a:r>
              <a:r>
                <a:rPr lang="ko-KR" altLang="en-US" sz="3600" spc="-300" dirty="0"/>
                <a:t>한 일을 입력하세요</a:t>
              </a:r>
              <a:r>
                <a:rPr lang="en-US" altLang="ko-KR" sz="3600" spc="-300" dirty="0"/>
                <a:t>”</a:t>
              </a:r>
              <a:endParaRPr lang="ko-KR" altLang="en-US" sz="3600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4"/>
                </a:solidFill>
              </a:rPr>
              <a:t>임재정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2BBDE9-BDB8-4543-812B-25136BB6E821}"/>
              </a:ext>
            </a:extLst>
          </p:cNvPr>
          <p:cNvSpPr/>
          <p:nvPr/>
        </p:nvSpPr>
        <p:spPr>
          <a:xfrm>
            <a:off x="481567" y="1503616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" name="차트 8">
                <a:extLst>
                  <a:ext uri="{FF2B5EF4-FFF2-40B4-BE49-F238E27FC236}">
                    <a16:creationId xmlns:a16="http://schemas.microsoft.com/office/drawing/2014/main" id="{E33A87CF-18E2-41C1-8E3A-9CA4D7D3E51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2151092"/>
                  </p:ext>
                </p:extLst>
              </p:nvPr>
            </p:nvGraphicFramePr>
            <p:xfrm>
              <a:off x="715696" y="2578694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" name="차트 8">
                <a:extLst>
                  <a:ext uri="{FF2B5EF4-FFF2-40B4-BE49-F238E27FC236}">
                    <a16:creationId xmlns:a16="http://schemas.microsoft.com/office/drawing/2014/main" id="{E33A87CF-18E2-41C1-8E3A-9CA4D7D3E5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8694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68323DD6-60C6-435D-B892-02625783A02D}"/>
              </a:ext>
            </a:extLst>
          </p:cNvPr>
          <p:cNvSpPr/>
          <p:nvPr/>
        </p:nvSpPr>
        <p:spPr>
          <a:xfrm>
            <a:off x="6314157" y="1503616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A914EC42-6583-4D97-9BD3-4E7B9493E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9494285"/>
              </p:ext>
            </p:extLst>
          </p:nvPr>
        </p:nvGraphicFramePr>
        <p:xfrm>
          <a:off x="6560802" y="1803394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624CF3-318E-44CD-B6CC-31A0F05E0F3B}"/>
              </a:ext>
            </a:extLst>
          </p:cNvPr>
          <p:cNvSpPr/>
          <p:nvPr/>
        </p:nvSpPr>
        <p:spPr>
          <a:xfrm>
            <a:off x="709177" y="1716095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FF80B-3370-4048-ADC5-F4CEA89A16B8}"/>
              </a:ext>
            </a:extLst>
          </p:cNvPr>
          <p:cNvSpPr txBox="1"/>
          <p:nvPr/>
        </p:nvSpPr>
        <p:spPr>
          <a:xfrm>
            <a:off x="1596173" y="1796730"/>
            <a:ext cx="3095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분기별 실적</a:t>
            </a:r>
          </a:p>
        </p:txBody>
      </p:sp>
    </p:spTree>
    <p:extLst>
      <p:ext uri="{BB962C8B-B14F-4D97-AF65-F5344CB8AC3E}">
        <p14:creationId xmlns:p14="http://schemas.microsoft.com/office/powerpoint/2010/main" val="234230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4"/>
                </a:solidFill>
              </a:rPr>
              <a:t>임재정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12432" y="2234823"/>
            <a:ext cx="428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2281114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23067" y="3564662"/>
            <a:ext cx="42832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23067" y="4884163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945222" y="4898853"/>
            <a:ext cx="2929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4"/>
                </a:solidFill>
              </a:rPr>
              <a:t>임재정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0989B56-5048-4C53-A13F-7F49242DDF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0083831"/>
              </p:ext>
            </p:extLst>
          </p:nvPr>
        </p:nvGraphicFramePr>
        <p:xfrm>
          <a:off x="417217" y="2081080"/>
          <a:ext cx="5410200" cy="382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A32F306-D791-4185-9F69-842317C1DAE3}"/>
              </a:ext>
            </a:extLst>
          </p:cNvPr>
          <p:cNvSpPr txBox="1"/>
          <p:nvPr/>
        </p:nvSpPr>
        <p:spPr>
          <a:xfrm>
            <a:off x="6504263" y="3591469"/>
            <a:ext cx="5270520" cy="2144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그리워 멀리 하나에 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부끄러운 시와 계절이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위에 강아지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새겨지는 별 불러 어머니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이제 것은 별들을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멀리 그러나 이런 겨울이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풀이 별 </a:t>
            </a:r>
            <a:r>
              <a:rPr lang="ko-KR" altLang="en-US" sz="1600" spc="-150" dirty="0" err="1">
                <a:latin typeface="+mn-ea"/>
              </a:rPr>
              <a:t>라이너</a:t>
            </a:r>
            <a:r>
              <a:rPr lang="ko-KR" altLang="en-US" sz="1600" spc="-150" dirty="0">
                <a:latin typeface="+mn-ea"/>
              </a:rPr>
              <a:t> 쓸쓸함과 버리었습니다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6504263" y="2705686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/>
          <p:nvPr/>
        </p:nvCxnSpPr>
        <p:spPr>
          <a:xfrm>
            <a:off x="6504263" y="3429000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0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4"/>
                </a:solidFill>
              </a:rPr>
              <a:t>임재정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229BD32-555F-48A5-93A1-CFCC4BEEAEB6}"/>
              </a:ext>
            </a:extLst>
          </p:cNvPr>
          <p:cNvSpPr/>
          <p:nvPr/>
        </p:nvSpPr>
        <p:spPr>
          <a:xfrm>
            <a:off x="5753680" y="3443089"/>
            <a:ext cx="2939816" cy="2939816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2211CE2-9BA4-4A14-97F9-EFBD9BF7288F}"/>
              </a:ext>
            </a:extLst>
          </p:cNvPr>
          <p:cNvSpPr/>
          <p:nvPr/>
        </p:nvSpPr>
        <p:spPr>
          <a:xfrm>
            <a:off x="3518986" y="3443089"/>
            <a:ext cx="2939816" cy="2939816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3D56044-9038-4F7E-A4E5-1CD6E1BAAC42}"/>
              </a:ext>
            </a:extLst>
          </p:cNvPr>
          <p:cNvSpPr/>
          <p:nvPr/>
        </p:nvSpPr>
        <p:spPr>
          <a:xfrm>
            <a:off x="4674301" y="1457299"/>
            <a:ext cx="2939816" cy="29398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A335DA-FCD5-47A9-B782-2A99CCC8BA68}"/>
              </a:ext>
            </a:extLst>
          </p:cNvPr>
          <p:cNvSpPr txBox="1"/>
          <p:nvPr/>
        </p:nvSpPr>
        <p:spPr>
          <a:xfrm>
            <a:off x="3983136" y="4862453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A9B2F-45EC-46D6-9055-BACB970DEB64}"/>
              </a:ext>
            </a:extLst>
          </p:cNvPr>
          <p:cNvSpPr txBox="1"/>
          <p:nvPr/>
        </p:nvSpPr>
        <p:spPr>
          <a:xfrm>
            <a:off x="6910392" y="4862453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A2F558-3B2C-462E-ACB5-BF3243E1F1D3}"/>
              </a:ext>
            </a:extLst>
          </p:cNvPr>
          <p:cNvSpPr txBox="1"/>
          <p:nvPr/>
        </p:nvSpPr>
        <p:spPr>
          <a:xfrm>
            <a:off x="5453044" y="2712422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AFBD6-004C-4D17-81B3-EB695D22B045}"/>
              </a:ext>
            </a:extLst>
          </p:cNvPr>
          <p:cNvSpPr txBox="1"/>
          <p:nvPr/>
        </p:nvSpPr>
        <p:spPr>
          <a:xfrm>
            <a:off x="931669" y="4597533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A9A47A-64EA-4B03-9DD1-7165C9110271}"/>
              </a:ext>
            </a:extLst>
          </p:cNvPr>
          <p:cNvSpPr txBox="1"/>
          <p:nvPr/>
        </p:nvSpPr>
        <p:spPr>
          <a:xfrm>
            <a:off x="8790554" y="4581581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C15F3B-2760-493E-9173-ED1BCB9B1F2C}"/>
              </a:ext>
            </a:extLst>
          </p:cNvPr>
          <p:cNvSpPr txBox="1"/>
          <p:nvPr/>
        </p:nvSpPr>
        <p:spPr>
          <a:xfrm>
            <a:off x="7801499" y="1904703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99F660-7BF7-4DFC-A330-71D331C9A6FD}"/>
              </a:ext>
            </a:extLst>
          </p:cNvPr>
          <p:cNvSpPr/>
          <p:nvPr/>
        </p:nvSpPr>
        <p:spPr>
          <a:xfrm>
            <a:off x="336946" y="1349955"/>
            <a:ext cx="2611390" cy="711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AACC8-9B14-4FDF-8693-5C83E2D25B14}"/>
              </a:ext>
            </a:extLst>
          </p:cNvPr>
          <p:cNvSpPr txBox="1"/>
          <p:nvPr/>
        </p:nvSpPr>
        <p:spPr>
          <a:xfrm>
            <a:off x="436336" y="1482791"/>
            <a:ext cx="26991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9330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634430" y="1422400"/>
            <a:ext cx="492314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다음주 할 것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634430" y="1422400"/>
            <a:ext cx="492314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이번주 한 것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3666388" cy="1415772"/>
            <a:chOff x="901700" y="2721114"/>
            <a:chExt cx="3666388" cy="14157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774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 err="1">
                  <a:latin typeface="+mj-lt"/>
                </a:rPr>
                <a:t>황세동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3666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dirty="0"/>
                <a:t>“</a:t>
              </a:r>
              <a:r>
                <a:rPr lang="ko-KR" altLang="en-US" sz="3600" spc="-300" dirty="0"/>
                <a:t>한 일 입력하세요</a:t>
              </a:r>
              <a:r>
                <a:rPr lang="en-US" altLang="ko-KR" sz="3600" spc="-300" dirty="0"/>
                <a:t>”</a:t>
              </a:r>
              <a:endParaRPr lang="ko-KR" altLang="en-US" sz="3600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5079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내용을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4"/>
                </a:solidFill>
              </a:rPr>
              <a:t>황세동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639B0FA-CD0A-4165-A00B-863C15E63D9A}"/>
              </a:ext>
            </a:extLst>
          </p:cNvPr>
          <p:cNvCxnSpPr/>
          <p:nvPr/>
        </p:nvCxnSpPr>
        <p:spPr>
          <a:xfrm>
            <a:off x="6098440" y="3277766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2BA0E58-B037-4EBA-9B5E-1D3CE8303874}"/>
              </a:ext>
            </a:extLst>
          </p:cNvPr>
          <p:cNvCxnSpPr/>
          <p:nvPr/>
        </p:nvCxnSpPr>
        <p:spPr>
          <a:xfrm flipH="1">
            <a:off x="4792403" y="4477932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26BED33-C14C-4528-AB2E-B8C21C776C06}"/>
              </a:ext>
            </a:extLst>
          </p:cNvPr>
          <p:cNvCxnSpPr/>
          <p:nvPr/>
        </p:nvCxnSpPr>
        <p:spPr>
          <a:xfrm>
            <a:off x="6127464" y="4477929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BFEFF22A-BF61-4A4B-A2D1-5335C6116504}"/>
              </a:ext>
            </a:extLst>
          </p:cNvPr>
          <p:cNvSpPr/>
          <p:nvPr/>
        </p:nvSpPr>
        <p:spPr>
          <a:xfrm>
            <a:off x="3560349" y="468428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98E62F9-FAF0-4F53-9004-1565CC2EAD15}"/>
              </a:ext>
            </a:extLst>
          </p:cNvPr>
          <p:cNvSpPr/>
          <p:nvPr/>
        </p:nvSpPr>
        <p:spPr>
          <a:xfrm>
            <a:off x="5216617" y="1528154"/>
            <a:ext cx="1758766" cy="175876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9F5AAC3-9360-4876-A207-D33BD9520125}"/>
              </a:ext>
            </a:extLst>
          </p:cNvPr>
          <p:cNvSpPr/>
          <p:nvPr/>
        </p:nvSpPr>
        <p:spPr>
          <a:xfrm>
            <a:off x="6975383" y="4684287"/>
            <a:ext cx="1758766" cy="1758766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5760361" y="2047280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1E315B-21C8-4B50-9F3B-26FEC65DFF96}"/>
              </a:ext>
            </a:extLst>
          </p:cNvPr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4E246-96C6-475B-9D3B-16033C1D6F2C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7FDAE60-25D7-49E4-ABB4-96D73C6F33CF}"/>
              </a:ext>
            </a:extLst>
          </p:cNvPr>
          <p:cNvGrpSpPr/>
          <p:nvPr/>
        </p:nvGrpSpPr>
        <p:grpSpPr>
          <a:xfrm>
            <a:off x="474868" y="4626034"/>
            <a:ext cx="2858426" cy="1942892"/>
            <a:chOff x="281014" y="4235821"/>
            <a:chExt cx="2858426" cy="19428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1D078D-E0B3-454F-AA4F-9C1EA0E80010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3C959F-7B29-4F1E-94FE-C32622F1B681}"/>
                </a:ext>
              </a:extLst>
            </p:cNvPr>
            <p:cNvSpPr txBox="1"/>
            <p:nvPr/>
          </p:nvSpPr>
          <p:spPr>
            <a:xfrm>
              <a:off x="345566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636FF95-2C57-4E30-96AC-A8660D9A87E7}"/>
              </a:ext>
            </a:extLst>
          </p:cNvPr>
          <p:cNvGrpSpPr/>
          <p:nvPr/>
        </p:nvGrpSpPr>
        <p:grpSpPr>
          <a:xfrm>
            <a:off x="8961204" y="4592224"/>
            <a:ext cx="2858426" cy="1942892"/>
            <a:chOff x="281014" y="4235821"/>
            <a:chExt cx="2858426" cy="194289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8F7E7D-ABC9-416D-BFEF-F152F474C6E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327F72-4724-4214-A1AA-7B1350763607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D4339E-4B49-4AED-AE1D-3B442ADAE81D}"/>
              </a:ext>
            </a:extLst>
          </p:cNvPr>
          <p:cNvGrpSpPr/>
          <p:nvPr/>
        </p:nvGrpSpPr>
        <p:grpSpPr>
          <a:xfrm>
            <a:off x="7253476" y="1437052"/>
            <a:ext cx="2858426" cy="1942892"/>
            <a:chOff x="281014" y="4235821"/>
            <a:chExt cx="2858426" cy="194289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4CBA2-DC73-4183-8786-D6280032E42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F66DC2-6027-41DE-9102-3EA342092D39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4"/>
                </a:solidFill>
              </a:rPr>
              <a:t>황세동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781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1336117" y="5400524"/>
            <a:ext cx="205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E440D8-5A59-4290-8071-FA26D45A9993}"/>
              </a:ext>
            </a:extLst>
          </p:cNvPr>
          <p:cNvSpPr/>
          <p:nvPr/>
        </p:nvSpPr>
        <p:spPr>
          <a:xfrm>
            <a:off x="45275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5082617" y="5400524"/>
            <a:ext cx="205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A5AA3C-7E1D-4850-A07F-C8883AF77CD6}"/>
              </a:ext>
            </a:extLst>
          </p:cNvPr>
          <p:cNvSpPr/>
          <p:nvPr/>
        </p:nvSpPr>
        <p:spPr>
          <a:xfrm>
            <a:off x="8274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6D68D-1E53-4CD0-9430-3237F4E94341}"/>
              </a:ext>
            </a:extLst>
          </p:cNvPr>
          <p:cNvSpPr txBox="1"/>
          <p:nvPr/>
        </p:nvSpPr>
        <p:spPr>
          <a:xfrm>
            <a:off x="8829117" y="5400524"/>
            <a:ext cx="205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휘갈겨 쓰다 단색으로 채워진">
            <a:extLst>
              <a:ext uri="{FF2B5EF4-FFF2-40B4-BE49-F238E27FC236}">
                <a16:creationId xmlns:a16="http://schemas.microsoft.com/office/drawing/2014/main" id="{87D96005-A1BF-4617-8850-231169C30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6117" y="2643663"/>
            <a:ext cx="1918398" cy="1918398"/>
          </a:xfrm>
          <a:prstGeom prst="rect">
            <a:avLst/>
          </a:prstGeom>
        </p:spPr>
      </p:pic>
      <p:pic>
        <p:nvPicPr>
          <p:cNvPr id="17" name="그래픽 16" descr="스마트폰 단색으로 채워진">
            <a:extLst>
              <a:ext uri="{FF2B5EF4-FFF2-40B4-BE49-F238E27FC236}">
                <a16:creationId xmlns:a16="http://schemas.microsoft.com/office/drawing/2014/main" id="{FD459999-2154-4B06-945E-362F2618D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0332" y="2430117"/>
            <a:ext cx="2231335" cy="2231335"/>
          </a:xfrm>
          <a:prstGeom prst="rect">
            <a:avLst/>
          </a:prstGeom>
        </p:spPr>
      </p:pic>
      <p:pic>
        <p:nvPicPr>
          <p:cNvPr id="20" name="그래픽 19" descr="키보드 단색으로 채워진">
            <a:extLst>
              <a:ext uri="{FF2B5EF4-FFF2-40B4-BE49-F238E27FC236}">
                <a16:creationId xmlns:a16="http://schemas.microsoft.com/office/drawing/2014/main" id="{E759F4B0-3D35-4BFF-9236-4031C84A62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7344" y="2423694"/>
            <a:ext cx="2175709" cy="21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4"/>
                </a:solidFill>
              </a:rPr>
              <a:t>황세동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12432" y="2234823"/>
            <a:ext cx="428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2281114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23067" y="3564662"/>
            <a:ext cx="42832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23067" y="4884163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945222" y="4898853"/>
            <a:ext cx="2929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2087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4"/>
                </a:solidFill>
              </a:rPr>
              <a:t>황세동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/>
          <p:nvPr/>
        </p:nvCxnSpPr>
        <p:spPr>
          <a:xfrm>
            <a:off x="1046180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4BEAA5-02E6-4FBC-93A9-CE46F6FD0CFE}"/>
              </a:ext>
            </a:extLst>
          </p:cNvPr>
          <p:cNvSpPr txBox="1"/>
          <p:nvPr/>
        </p:nvSpPr>
        <p:spPr>
          <a:xfrm>
            <a:off x="1279466" y="5583953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2017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DE27F6-8F67-4E3C-8573-56D060BA818D}"/>
              </a:ext>
            </a:extLst>
          </p:cNvPr>
          <p:cNvSpPr txBox="1"/>
          <p:nvPr/>
        </p:nvSpPr>
        <p:spPr>
          <a:xfrm>
            <a:off x="1630364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8057A6D-54BA-43D0-B167-EF8B2E74635C}"/>
              </a:ext>
            </a:extLst>
          </p:cNvPr>
          <p:cNvCxnSpPr/>
          <p:nvPr/>
        </p:nvCxnSpPr>
        <p:spPr>
          <a:xfrm>
            <a:off x="3710583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FD33A5-75B4-4F4E-A052-F72A0BA49053}"/>
              </a:ext>
            </a:extLst>
          </p:cNvPr>
          <p:cNvSpPr txBox="1"/>
          <p:nvPr/>
        </p:nvSpPr>
        <p:spPr>
          <a:xfrm>
            <a:off x="3943870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2018</a:t>
            </a:r>
            <a:endParaRPr lang="ko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1153F2-8E59-4C59-930F-9B5E313593A0}"/>
              </a:ext>
            </a:extLst>
          </p:cNvPr>
          <p:cNvSpPr txBox="1"/>
          <p:nvPr/>
        </p:nvSpPr>
        <p:spPr>
          <a:xfrm>
            <a:off x="4294767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CE71B90-FB24-4C88-A8D8-8D35B256BC92}"/>
              </a:ext>
            </a:extLst>
          </p:cNvPr>
          <p:cNvCxnSpPr/>
          <p:nvPr/>
        </p:nvCxnSpPr>
        <p:spPr>
          <a:xfrm>
            <a:off x="6374986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FF5167-02CE-4252-B4D1-E2484223B8D8}"/>
              </a:ext>
            </a:extLst>
          </p:cNvPr>
          <p:cNvSpPr txBox="1"/>
          <p:nvPr/>
        </p:nvSpPr>
        <p:spPr>
          <a:xfrm>
            <a:off x="6608273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2019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2544EC-E094-4A27-A58E-B28FE8C2BCF5}"/>
              </a:ext>
            </a:extLst>
          </p:cNvPr>
          <p:cNvSpPr txBox="1"/>
          <p:nvPr/>
        </p:nvSpPr>
        <p:spPr>
          <a:xfrm>
            <a:off x="6959170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30F53AF-D58D-44D1-8177-FBF84384BADC}"/>
              </a:ext>
            </a:extLst>
          </p:cNvPr>
          <p:cNvCxnSpPr/>
          <p:nvPr/>
        </p:nvCxnSpPr>
        <p:spPr>
          <a:xfrm>
            <a:off x="9039389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B6D882-59BB-4281-A318-FD9CA47DE538}"/>
              </a:ext>
            </a:extLst>
          </p:cNvPr>
          <p:cNvSpPr txBox="1"/>
          <p:nvPr/>
        </p:nvSpPr>
        <p:spPr>
          <a:xfrm>
            <a:off x="9272676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2020</a:t>
            </a:r>
            <a:endParaRPr lang="ko-KR" alt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7CEA09-67FD-4B8D-B26A-FC3167743541}"/>
              </a:ext>
            </a:extLst>
          </p:cNvPr>
          <p:cNvSpPr txBox="1"/>
          <p:nvPr/>
        </p:nvSpPr>
        <p:spPr>
          <a:xfrm>
            <a:off x="9623573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889747" y="15584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001</a:t>
            </a:r>
            <a:endParaRPr lang="ko-KR" altLang="en-US" sz="2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13E7A-992D-471B-A355-C9C59E4475B1}"/>
              </a:ext>
            </a:extLst>
          </p:cNvPr>
          <p:cNvSpPr txBox="1"/>
          <p:nvPr/>
        </p:nvSpPr>
        <p:spPr>
          <a:xfrm flipH="1">
            <a:off x="3505799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002</a:t>
            </a:r>
            <a:endParaRPr lang="ko-KR" altLang="en-US" sz="2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839206-4841-4048-AF19-D322CC10F9FE}"/>
              </a:ext>
            </a:extLst>
          </p:cNvPr>
          <p:cNvSpPr txBox="1"/>
          <p:nvPr/>
        </p:nvSpPr>
        <p:spPr>
          <a:xfrm flipH="1">
            <a:off x="6121851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003</a:t>
            </a:r>
            <a:endParaRPr lang="ko-KR" altLang="en-US" sz="2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B597D6-2374-4E47-9F5F-F2125953FEEF}"/>
              </a:ext>
            </a:extLst>
          </p:cNvPr>
          <p:cNvSpPr txBox="1"/>
          <p:nvPr/>
        </p:nvSpPr>
        <p:spPr>
          <a:xfrm flipH="1">
            <a:off x="8737903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004</a:t>
            </a:r>
            <a:endParaRPr lang="ko-KR" altLang="en-US" sz="20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805841" y="1971955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67AFFEB-4186-4001-A87D-CBE93A6FA505}"/>
              </a:ext>
            </a:extLst>
          </p:cNvPr>
          <p:cNvSpPr/>
          <p:nvPr/>
        </p:nvSpPr>
        <p:spPr>
          <a:xfrm>
            <a:off x="3470244" y="1971955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9343D4-9148-4818-A634-5C1B567F8E40}"/>
              </a:ext>
            </a:extLst>
          </p:cNvPr>
          <p:cNvSpPr/>
          <p:nvPr/>
        </p:nvSpPr>
        <p:spPr>
          <a:xfrm>
            <a:off x="6134647" y="1971955"/>
            <a:ext cx="2519028" cy="33587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FF1298-7AC9-429F-AE7F-5787CEE2B979}"/>
              </a:ext>
            </a:extLst>
          </p:cNvPr>
          <p:cNvSpPr/>
          <p:nvPr/>
        </p:nvSpPr>
        <p:spPr>
          <a:xfrm>
            <a:off x="8799050" y="1971955"/>
            <a:ext cx="2519028" cy="3358703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4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4070345" cy="1415772"/>
            <a:chOff x="901700" y="2721114"/>
            <a:chExt cx="4070345" cy="141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8774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latin typeface="+mj-lt"/>
                </a:rPr>
                <a:t>이재현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40703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dirty="0"/>
                <a:t>“</a:t>
              </a:r>
              <a:r>
                <a:rPr lang="ko-KR" altLang="en-US" sz="3600" spc="-300" dirty="0"/>
                <a:t>한 일을 입력하세요</a:t>
              </a:r>
              <a:r>
                <a:rPr lang="en-US" altLang="ko-KR" sz="3600" spc="-300" dirty="0"/>
                <a:t>”</a:t>
              </a:r>
              <a:endParaRPr lang="ko-KR" altLang="en-US" sz="3600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이재현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C915BA50-370C-4ADD-9C88-012BF5F11D98}"/>
              </a:ext>
            </a:extLst>
          </p:cNvPr>
          <p:cNvSpPr/>
          <p:nvPr/>
        </p:nvSpPr>
        <p:spPr>
          <a:xfrm rot="5400000">
            <a:off x="1165581" y="2379829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18113512-1C23-433E-B86A-51AB7FAFB5D8}"/>
              </a:ext>
            </a:extLst>
          </p:cNvPr>
          <p:cNvSpPr/>
          <p:nvPr/>
        </p:nvSpPr>
        <p:spPr>
          <a:xfrm>
            <a:off x="1165581" y="2379829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2CA36E-EC0F-427A-905B-2C3972BBFCB3}"/>
              </a:ext>
            </a:extLst>
          </p:cNvPr>
          <p:cNvSpPr txBox="1"/>
          <p:nvPr/>
        </p:nvSpPr>
        <p:spPr>
          <a:xfrm>
            <a:off x="1645596" y="307015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75%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1" name="テキスト ボックス 17">
            <a:extLst>
              <a:ext uri="{FF2B5EF4-FFF2-40B4-BE49-F238E27FC236}">
                <a16:creationId xmlns:a16="http://schemas.microsoft.com/office/drawing/2014/main" id="{D6ABE58D-D6BC-4D9C-BBB4-1EB854D4F3C1}"/>
              </a:ext>
            </a:extLst>
          </p:cNvPr>
          <p:cNvSpPr txBox="1"/>
          <p:nvPr/>
        </p:nvSpPr>
        <p:spPr>
          <a:xfrm>
            <a:off x="1219334" y="51818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F1FE3761-30D0-4DC1-B79D-B2B07C495E85}"/>
              </a:ext>
            </a:extLst>
          </p:cNvPr>
          <p:cNvSpPr/>
          <p:nvPr/>
        </p:nvSpPr>
        <p:spPr>
          <a:xfrm rot="5400000">
            <a:off x="5148118" y="2379829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C61C9569-D883-46CE-ADAA-5A9178039024}"/>
              </a:ext>
            </a:extLst>
          </p:cNvPr>
          <p:cNvSpPr/>
          <p:nvPr/>
        </p:nvSpPr>
        <p:spPr>
          <a:xfrm>
            <a:off x="5148118" y="2379829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3E0E4-C7A7-4589-8C3B-E0A77FA32509}"/>
              </a:ext>
            </a:extLst>
          </p:cNvPr>
          <p:cNvSpPr txBox="1"/>
          <p:nvPr/>
        </p:nvSpPr>
        <p:spPr>
          <a:xfrm>
            <a:off x="5628133" y="3070158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67%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003A02C4-F4F4-4FD9-901A-367B243EA89C}"/>
              </a:ext>
            </a:extLst>
          </p:cNvPr>
          <p:cNvSpPr txBox="1"/>
          <p:nvPr/>
        </p:nvSpPr>
        <p:spPr>
          <a:xfrm>
            <a:off x="5126022" y="51818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38F067-BC3D-46B1-B1EE-8E57F2789120}"/>
              </a:ext>
            </a:extLst>
          </p:cNvPr>
          <p:cNvCxnSpPr/>
          <p:nvPr/>
        </p:nvCxnSpPr>
        <p:spPr>
          <a:xfrm>
            <a:off x="5815875" y="4991959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원호 16">
            <a:extLst>
              <a:ext uri="{FF2B5EF4-FFF2-40B4-BE49-F238E27FC236}">
                <a16:creationId xmlns:a16="http://schemas.microsoft.com/office/drawing/2014/main" id="{C2427E6D-1E1D-42C0-96B3-C8061A63AA96}"/>
              </a:ext>
            </a:extLst>
          </p:cNvPr>
          <p:cNvSpPr/>
          <p:nvPr/>
        </p:nvSpPr>
        <p:spPr>
          <a:xfrm rot="5400000">
            <a:off x="9130654" y="2379829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08377839-AC27-4236-BCEE-14E4D73D5AD7}"/>
              </a:ext>
            </a:extLst>
          </p:cNvPr>
          <p:cNvSpPr/>
          <p:nvPr/>
        </p:nvSpPr>
        <p:spPr>
          <a:xfrm>
            <a:off x="9130654" y="2379829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E16C5D-6C0A-4F7E-90C9-2F77B60916BD}"/>
              </a:ext>
            </a:extLst>
          </p:cNvPr>
          <p:cNvSpPr txBox="1"/>
          <p:nvPr/>
        </p:nvSpPr>
        <p:spPr>
          <a:xfrm>
            <a:off x="9610669" y="307015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51%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5FCD9DAE-CE7B-4C33-8AE0-E834F75F5B71}"/>
              </a:ext>
            </a:extLst>
          </p:cNvPr>
          <p:cNvSpPr txBox="1"/>
          <p:nvPr/>
        </p:nvSpPr>
        <p:spPr>
          <a:xfrm>
            <a:off x="9130654" y="51818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DCBA4E-0F13-4E2E-A73C-D9C702509921}"/>
              </a:ext>
            </a:extLst>
          </p:cNvPr>
          <p:cNvCxnSpPr/>
          <p:nvPr/>
        </p:nvCxnSpPr>
        <p:spPr>
          <a:xfrm>
            <a:off x="9798411" y="4991959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A29594-E1A8-4D96-8ED0-2C0240293073}"/>
              </a:ext>
            </a:extLst>
          </p:cNvPr>
          <p:cNvSpPr/>
          <p:nvPr/>
        </p:nvSpPr>
        <p:spPr>
          <a:xfrm rot="5400000">
            <a:off x="2130297" y="4675592"/>
            <a:ext cx="36000" cy="68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9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449</Words>
  <Application>Microsoft Macintosh PowerPoint</Application>
  <PresentationFormat>와이드스크린</PresentationFormat>
  <Paragraphs>115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Pretendard</vt:lpstr>
      <vt:lpstr>Pretendard ExtraBold</vt:lpstr>
      <vt:lpstr>Arial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32</cp:revision>
  <dcterms:created xsi:type="dcterms:W3CDTF">2021-10-22T06:13:27Z</dcterms:created>
  <dcterms:modified xsi:type="dcterms:W3CDTF">2023-01-30T12:53:45Z</dcterms:modified>
</cp:coreProperties>
</file>